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E0F"/>
    <a:srgbClr val="F98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1140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271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9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14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083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94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95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12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3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5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25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46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56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53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4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21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40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D57292-E1A8-436E-8B70-F5D84244EEA9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grade4nccs.wikispace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3246" y="486698"/>
            <a:ext cx="9144000" cy="2756232"/>
          </a:xfrm>
        </p:spPr>
        <p:txBody>
          <a:bodyPr/>
          <a:lstStyle/>
          <a:p>
            <a:r>
              <a:rPr lang="en-US" sz="4000" dirty="0"/>
              <a:t>Second, Optional, </a:t>
            </a:r>
          </a:p>
          <a:p>
            <a:r>
              <a:rPr lang="en-US" sz="4000" dirty="0"/>
              <a:t>4</a:t>
            </a:r>
            <a:r>
              <a:rPr lang="en-US" sz="4000" baseline="30000" dirty="0"/>
              <a:t>th</a:t>
            </a:r>
            <a:r>
              <a:rPr lang="en-US" sz="4000" dirty="0"/>
              <a:t> Grade, Parent Meeting</a:t>
            </a:r>
          </a:p>
          <a:p>
            <a:r>
              <a:rPr lang="en-US" sz="4000" dirty="0"/>
              <a:t>September 1, 2016</a:t>
            </a:r>
          </a:p>
        </p:txBody>
      </p:sp>
    </p:spTree>
    <p:extLst>
      <p:ext uri="{BB962C8B-B14F-4D97-AF65-F5344CB8AC3E}">
        <p14:creationId xmlns:p14="http://schemas.microsoft.com/office/powerpoint/2010/main" val="5178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18" y="637953"/>
            <a:ext cx="10396882" cy="1770321"/>
          </a:xfrm>
        </p:spPr>
        <p:txBody>
          <a:bodyPr>
            <a:normAutofit/>
          </a:bodyPr>
          <a:lstStyle/>
          <a:p>
            <a:r>
              <a:rPr lang="en-US" dirty="0"/>
              <a:t>3 Fourth Grade </a:t>
            </a:r>
            <a:br>
              <a:rPr lang="en-US" dirty="0"/>
            </a:br>
            <a:r>
              <a:rPr lang="en-US" dirty="0"/>
              <a:t>Classrooms…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09084" y="2456121"/>
            <a:ext cx="10394707" cy="3311189"/>
          </a:xfrm>
        </p:spPr>
        <p:txBody>
          <a:bodyPr>
            <a:normAutofit/>
          </a:bodyPr>
          <a:lstStyle/>
          <a:p>
            <a:r>
              <a:rPr lang="en-US" sz="3600" dirty="0"/>
              <a:t>Mrs. Irons</a:t>
            </a:r>
          </a:p>
          <a:p>
            <a:r>
              <a:rPr lang="en-US" sz="3600" dirty="0"/>
              <a:t>Miss LORANCE</a:t>
            </a:r>
          </a:p>
          <a:p>
            <a:r>
              <a:rPr lang="en-US" sz="3600" dirty="0"/>
              <a:t>MRs Schmidt</a:t>
            </a:r>
          </a:p>
        </p:txBody>
      </p:sp>
    </p:spTree>
    <p:extLst>
      <p:ext uri="{BB962C8B-B14F-4D97-AF65-F5344CB8AC3E}">
        <p14:creationId xmlns:p14="http://schemas.microsoft.com/office/powerpoint/2010/main" val="246333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items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502" y="1711841"/>
            <a:ext cx="103454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 Rounded MT Bold" panose="020F0704030504030204" pitchFamily="34" charset="0"/>
              </a:rPr>
              <a:t>Websites</a:t>
            </a:r>
            <a:r>
              <a:rPr lang="en-US" sz="2800" b="1" dirty="0">
                <a:latin typeface="Arial Rounded MT Bold" panose="020F0704030504030204" pitchFamily="34" charset="0"/>
              </a:rPr>
              <a:t> </a:t>
            </a:r>
          </a:p>
          <a:p>
            <a:r>
              <a:rPr lang="en-US" sz="2400" dirty="0">
                <a:latin typeface="Arial Rounded MT Bold" panose="020F0704030504030204" pitchFamily="34" charset="0"/>
              </a:rPr>
              <a:t>(Think Central, Ten Marks, Accelerated </a:t>
            </a:r>
            <a:r>
              <a:rPr lang="en-US" sz="2400" dirty="0" smtClean="0">
                <a:latin typeface="Arial Rounded MT Bold" panose="020F0704030504030204" pitchFamily="34" charset="0"/>
              </a:rPr>
              <a:t>Reader,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XtraMath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>
                <a:latin typeface="Arial Rounded MT Bold" panose="020F0704030504030204" pitchFamily="34" charset="0"/>
              </a:rPr>
              <a:t>etc.-More sites to be added as needed)</a:t>
            </a:r>
          </a:p>
          <a:p>
            <a:endParaRPr lang="en-US" sz="1200" dirty="0">
              <a:latin typeface="Arial Rounded MT Bold" panose="020F0704030504030204" pitchFamily="34" charset="0"/>
            </a:endParaRPr>
          </a:p>
          <a:p>
            <a:r>
              <a:rPr lang="en-US" sz="2800" b="1" dirty="0">
                <a:solidFill>
                  <a:schemeClr val="accent1"/>
                </a:solidFill>
                <a:latin typeface="Arial Rounded MT Bold" panose="020F0704030504030204" pitchFamily="34" charset="0"/>
              </a:rPr>
              <a:t>Book Project </a:t>
            </a:r>
          </a:p>
          <a:p>
            <a:r>
              <a:rPr lang="en-US" sz="2400" dirty="0">
                <a:latin typeface="Arial Rounded MT Bold" panose="020F0704030504030204" pitchFamily="34" charset="0"/>
              </a:rPr>
              <a:t>(Book Selection, Time Frames, Project Choices, etc.)</a:t>
            </a:r>
          </a:p>
          <a:p>
            <a:endParaRPr lang="en-US" sz="1600" dirty="0">
              <a:latin typeface="Arial Rounded MT Bold" panose="020F0704030504030204" pitchFamily="34" charset="0"/>
            </a:endParaRPr>
          </a:p>
          <a:p>
            <a:r>
              <a:rPr lang="en-US" sz="2800" b="1" dirty="0">
                <a:solidFill>
                  <a:schemeClr val="accent1"/>
                </a:solidFill>
                <a:latin typeface="Arial Rounded MT Bold" panose="020F0704030504030204" pitchFamily="34" charset="0"/>
              </a:rPr>
              <a:t>Homework </a:t>
            </a:r>
          </a:p>
          <a:p>
            <a:r>
              <a:rPr lang="en-US" sz="2400" dirty="0">
                <a:latin typeface="Arial Rounded MT Bold" panose="020F0704030504030204" pitchFamily="34" charset="0"/>
              </a:rPr>
              <a:t>(spelling/vocabulary spiral, math sheets/letters, writing, etc.)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63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92" y="50445"/>
            <a:ext cx="10529790" cy="1871332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rial Rounded MT Bold" panose="020F0704030504030204" pitchFamily="34" charset="0"/>
              </a:rPr>
              <a:t>Websites </a:t>
            </a:r>
            <a:br>
              <a:rPr lang="en-US" sz="4800" b="1" dirty="0">
                <a:latin typeface="Arial Rounded MT Bold" panose="020F0704030504030204" pitchFamily="34" charset="0"/>
              </a:rPr>
            </a:br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(Think Central, Ten Marks, Accelerated Reader, etc.-More sites to be added as needed)</a:t>
            </a:r>
            <a:endParaRPr lang="en-US" sz="44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6" name="Picture 8" descr="4th grade rock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931">
            <a:off x="8262118" y="2841693"/>
            <a:ext cx="3755710" cy="298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32277" t="37439" r="33392" b="20237"/>
          <a:stretch/>
        </p:blipFill>
        <p:spPr>
          <a:xfrm>
            <a:off x="3094074" y="1670171"/>
            <a:ext cx="5226182" cy="3624056"/>
          </a:xfrm>
          <a:prstGeom prst="rect">
            <a:avLst/>
          </a:prstGeom>
        </p:spPr>
      </p:pic>
      <p:sp>
        <p:nvSpPr>
          <p:cNvPr id="10" name="Arrow: Down 9"/>
          <p:cNvSpPr/>
          <p:nvPr/>
        </p:nvSpPr>
        <p:spPr>
          <a:xfrm rot="16816914">
            <a:off x="3357621" y="2407365"/>
            <a:ext cx="403031" cy="1600329"/>
          </a:xfrm>
          <a:prstGeom prst="downArrow">
            <a:avLst/>
          </a:prstGeom>
          <a:solidFill>
            <a:srgbClr val="B80E0F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5311" t="5616" r="27504" b="19020"/>
          <a:stretch/>
        </p:blipFill>
        <p:spPr>
          <a:xfrm rot="20594432">
            <a:off x="-572013" y="3502259"/>
            <a:ext cx="4465674" cy="331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68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9610" y="127591"/>
            <a:ext cx="1149379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/>
            </a:pPr>
            <a:r>
              <a:rPr lang="en-US" sz="4400" dirty="0">
                <a:latin typeface="Compass LT" panose="02000303000000000000" pitchFamily="2" charset="0"/>
              </a:rPr>
              <a:t>Open Safari</a:t>
            </a:r>
          </a:p>
          <a:p>
            <a:pPr marL="1143000" indent="-1143000">
              <a:buAutoNum type="arabicPeriod"/>
            </a:pPr>
            <a:r>
              <a:rPr lang="en-US" sz="4400" dirty="0">
                <a:latin typeface="Compass LT" panose="02000303000000000000" pitchFamily="2" charset="0"/>
              </a:rPr>
              <a:t>Type in this address and hit enter…</a:t>
            </a:r>
          </a:p>
          <a:p>
            <a:pPr algn="ctr"/>
            <a:r>
              <a:rPr lang="en-US" sz="6000" dirty="0">
                <a:solidFill>
                  <a:srgbClr val="FF0000"/>
                </a:solidFill>
                <a:latin typeface="Compass LT" panose="02000303000000000000" pitchFamily="2" charset="0"/>
              </a:rPr>
              <a:t>grade4nccs.wikispaces.com</a:t>
            </a:r>
          </a:p>
          <a:p>
            <a:r>
              <a:rPr lang="en-US" sz="4400" dirty="0">
                <a:latin typeface="Compass LT" panose="02000303000000000000" pitchFamily="2" charset="0"/>
              </a:rPr>
              <a:t>3. This site will have links to all the</a:t>
            </a:r>
          </a:p>
          <a:p>
            <a:r>
              <a:rPr lang="en-US" sz="4400" dirty="0">
                <a:latin typeface="Compass LT" panose="02000303000000000000" pitchFamily="2" charset="0"/>
              </a:rPr>
              <a:t>other sites you will need this year (use the navigation panel at the right).</a:t>
            </a:r>
          </a:p>
          <a:p>
            <a:r>
              <a:rPr lang="en-US" sz="2800" dirty="0">
                <a:latin typeface="Compass LT" panose="02000303000000000000" pitchFamily="2" charset="0"/>
              </a:rPr>
              <a:t>*You will NOT be able to use the AR site at home, because it is IP address dependent. This means it will ONLY work on the school’s internet.</a:t>
            </a:r>
          </a:p>
        </p:txBody>
      </p:sp>
    </p:spTree>
    <p:extLst>
      <p:ext uri="{BB962C8B-B14F-4D97-AF65-F5344CB8AC3E}">
        <p14:creationId xmlns:p14="http://schemas.microsoft.com/office/powerpoint/2010/main" val="2497042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25" y="184278"/>
            <a:ext cx="10396882" cy="1608210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Arial Rounded MT Bold" panose="020F0704030504030204" pitchFamily="34" charset="0"/>
              </a:rPr>
              <a:t>Book Project </a:t>
            </a:r>
            <a:br>
              <a:rPr lang="en-US" sz="4000" b="1" dirty="0">
                <a:latin typeface="Arial Rounded MT Bold" panose="020F0704030504030204" pitchFamily="34" charset="0"/>
              </a:rPr>
            </a:br>
            <a:r>
              <a:rPr lang="en-US" sz="24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(Book Selection, Time Frames, Project Choices, etc.)</a:t>
            </a:r>
            <a:endParaRPr lang="en-US" sz="4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32" name="Picture 8" descr="Image result for book proje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4555">
            <a:off x="4795281" y="3653395"/>
            <a:ext cx="3462865" cy="321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book report project holes sacha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8517" r="4584" b="25906"/>
          <a:stretch/>
        </p:blipFill>
        <p:spPr bwMode="auto">
          <a:xfrm rot="204251">
            <a:off x="-46117" y="1770748"/>
            <a:ext cx="3123930" cy="522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newbery book report projec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0557">
            <a:off x="2326210" y="4600327"/>
            <a:ext cx="2402431" cy="235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newbery book report projec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7" t="32402" r="16433"/>
          <a:stretch/>
        </p:blipFill>
        <p:spPr bwMode="auto">
          <a:xfrm rot="20556446">
            <a:off x="8240231" y="4074948"/>
            <a:ext cx="4529738" cy="276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906470">
            <a:off x="2317786" y="3976947"/>
            <a:ext cx="19607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Sounder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 rot="611703">
            <a:off x="5920290" y="3107290"/>
            <a:ext cx="18133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The BFG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rot="20499105">
            <a:off x="8198377" y="3433735"/>
            <a:ext cx="39834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Chocolate Factory</a:t>
            </a:r>
            <a:endParaRPr lang="en-US" dirty="0"/>
          </a:p>
        </p:txBody>
      </p:sp>
      <p:pic>
        <p:nvPicPr>
          <p:cNvPr id="1040" name="Picture 16" descr="Image result for newbery book award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62" y="1454771"/>
            <a:ext cx="2725127" cy="267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407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Forms for the book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Project </a:t>
            </a:r>
            <a:r>
              <a:rPr lang="en-US" dirty="0"/>
              <a:t>and choices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0749" t="12851" r="29846" b="9813"/>
          <a:stretch/>
        </p:blipFill>
        <p:spPr>
          <a:xfrm>
            <a:off x="6600826" y="83998"/>
            <a:ext cx="5467350" cy="67061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5276" y="1867426"/>
            <a:ext cx="54197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lways In My Heart"/>
              </a:rPr>
              <a:t>Some Examples: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Video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Slide Show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Game Board (pieces)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Shoe Box Diorama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Biography of the Main Character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Cartoon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Dress Up as a Character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Make a Glossary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Make a Poster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Always In My Heart"/>
              </a:rPr>
              <a:t>And Many More…</a:t>
            </a:r>
          </a:p>
        </p:txBody>
      </p:sp>
    </p:spTree>
    <p:extLst>
      <p:ext uri="{BB962C8B-B14F-4D97-AF65-F5344CB8AC3E}">
        <p14:creationId xmlns:p14="http://schemas.microsoft.com/office/powerpoint/2010/main" val="33523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34591" y="1583644"/>
            <a:ext cx="4062548" cy="5067667"/>
            <a:chOff x="-112856" y="1721591"/>
            <a:chExt cx="4062548" cy="5067667"/>
          </a:xfrm>
        </p:grpSpPr>
        <p:pic>
          <p:nvPicPr>
            <p:cNvPr id="8" name="Picture 7" descr="Image result for spiral noteboo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856" y="1721591"/>
              <a:ext cx="3998385" cy="5067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93763" y="2463830"/>
              <a:ext cx="3655929" cy="1534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Thursday Night—</a:t>
              </a:r>
            </a:p>
            <a:p>
              <a:r>
                <a:rPr lang="en-US" dirty="0"/>
                <a:t>Study spelling words &amp; vocabulary</a:t>
              </a:r>
            </a:p>
            <a:p>
              <a:r>
                <a:rPr lang="en-US" dirty="0"/>
                <a:t>Write each vocabulary word in</a:t>
              </a:r>
            </a:p>
            <a:p>
              <a:r>
                <a:rPr lang="en-US" dirty="0"/>
                <a:t>a sentence that helps the reader </a:t>
              </a:r>
            </a:p>
            <a:p>
              <a:r>
                <a:rPr lang="en-US" dirty="0"/>
                <a:t>understand the word.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1434" y="1604017"/>
            <a:ext cx="4055705" cy="5210170"/>
            <a:chOff x="-760716" y="2216410"/>
            <a:chExt cx="3756668" cy="4880264"/>
          </a:xfrm>
        </p:grpSpPr>
        <p:pic>
          <p:nvPicPr>
            <p:cNvPr id="9" name="Picture 8" descr="Image result for spiral noteboo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0716" y="2216410"/>
              <a:ext cx="3756668" cy="488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-148611" y="2600046"/>
              <a:ext cx="301964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Wednesday Night:</a:t>
              </a:r>
            </a:p>
            <a:p>
              <a:r>
                <a:rPr lang="en-US" dirty="0"/>
                <a:t>Spelling Words in an Interesting Story.</a:t>
              </a:r>
            </a:p>
            <a:p>
              <a:r>
                <a:rPr lang="en-US" dirty="0"/>
                <a:t>You only need to use at least 7 words. This </a:t>
              </a:r>
            </a:p>
            <a:p>
              <a:r>
                <a:rPr lang="en-US" dirty="0"/>
                <a:t>is also in cursive.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75777" y="1646520"/>
            <a:ext cx="4112928" cy="5210170"/>
            <a:chOff x="-889931" y="1479541"/>
            <a:chExt cx="4112928" cy="5210170"/>
          </a:xfrm>
        </p:grpSpPr>
        <p:pic>
          <p:nvPicPr>
            <p:cNvPr id="10" name="Picture 9" descr="Image result for spiral noteboo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89931" y="1479541"/>
              <a:ext cx="4112928" cy="521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-270995" y="2093195"/>
              <a:ext cx="3140603" cy="2739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Tuesday Night-</a:t>
              </a:r>
            </a:p>
            <a:p>
              <a:r>
                <a:rPr lang="en-US" dirty="0"/>
                <a:t>Spelling words 3 times each </a:t>
              </a:r>
            </a:p>
            <a:p>
              <a:r>
                <a:rPr lang="en-US" dirty="0"/>
                <a:t>and in cursive…using 3 </a:t>
              </a:r>
            </a:p>
            <a:p>
              <a:r>
                <a:rPr lang="en-US" dirty="0"/>
                <a:t>different colors for each word.</a:t>
              </a:r>
            </a:p>
            <a:p>
              <a:endParaRPr lang="en-US" sz="1600" dirty="0"/>
            </a:p>
            <a:p>
              <a:pPr marL="514350" indent="-514350">
                <a:buAutoNum type="arabicPeriod"/>
              </a:pP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tonight, </a:t>
              </a:r>
              <a:r>
                <a:rPr lang="en-US" sz="2800" dirty="0">
                  <a:solidFill>
                    <a:srgbClr val="7030A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tonight</a:t>
              </a: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, </a:t>
              </a:r>
              <a:r>
                <a:rPr lang="en-US" sz="2800" dirty="0">
                  <a:solidFill>
                    <a:srgbClr val="00B05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tonight</a:t>
              </a:r>
            </a:p>
            <a:p>
              <a:pPr marL="514350" indent="-514350">
                <a:buAutoNum type="arabicPeriod"/>
              </a:pP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brick, </a:t>
              </a:r>
              <a:r>
                <a:rPr lang="en-US" sz="2800" dirty="0">
                  <a:solidFill>
                    <a:srgbClr val="7030A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brick</a:t>
              </a: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, </a:t>
              </a:r>
              <a:r>
                <a:rPr lang="en-US" sz="2800" dirty="0">
                  <a:solidFill>
                    <a:srgbClr val="00B05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brick</a:t>
              </a:r>
            </a:p>
            <a:p>
              <a:pPr marL="514350" indent="-514350">
                <a:buAutoNum type="arabicPeriod"/>
              </a:pP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delight, </a:t>
              </a:r>
              <a:r>
                <a:rPr lang="en-US" sz="2800" dirty="0">
                  <a:solidFill>
                    <a:srgbClr val="7030A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delight</a:t>
              </a:r>
              <a:r>
                <a:rPr lang="en-US" sz="2800" dirty="0">
                  <a:solidFill>
                    <a:srgbClr val="FF000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, </a:t>
              </a:r>
              <a:r>
                <a:rPr lang="en-US" sz="2800" dirty="0">
                  <a:solidFill>
                    <a:srgbClr val="00B050"/>
                  </a:solidFill>
                  <a:latin typeface="Learning Curve" panose="02000000000000000000" pitchFamily="2" charset="0"/>
                  <a:ea typeface="Always In My Heart" panose="02000603000000000000" pitchFamily="2" charset="0"/>
                </a:rPr>
                <a:t>delight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79186" y="1604017"/>
            <a:ext cx="4231223" cy="5210170"/>
            <a:chOff x="733479" y="1793692"/>
            <a:chExt cx="4231223" cy="5210170"/>
          </a:xfrm>
        </p:grpSpPr>
        <p:pic>
          <p:nvPicPr>
            <p:cNvPr id="11" name="Picture 10" descr="Image result for spiral noteboo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9" y="1793692"/>
              <a:ext cx="4231223" cy="521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395500" y="2287997"/>
              <a:ext cx="3432910" cy="680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Monday at School---</a:t>
              </a:r>
            </a:p>
            <a:p>
              <a:r>
                <a:rPr lang="en-US" dirty="0"/>
                <a:t>Records words and definitions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45315" y="1716467"/>
            <a:ext cx="4202846" cy="5141533"/>
            <a:chOff x="4629694" y="2071975"/>
            <a:chExt cx="4202846" cy="5141533"/>
          </a:xfrm>
        </p:grpSpPr>
        <p:pic>
          <p:nvPicPr>
            <p:cNvPr id="3" name="Picture 2" descr="Image result for spiral noteboo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9694" y="2071975"/>
              <a:ext cx="4202846" cy="5141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295837" y="2671828"/>
              <a:ext cx="341632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Monday Night-</a:t>
              </a:r>
            </a:p>
            <a:p>
              <a:r>
                <a:rPr lang="en-US" dirty="0"/>
                <a:t>Spelling Words-3 Times each</a:t>
              </a:r>
            </a:p>
            <a:p>
              <a:r>
                <a:rPr lang="en-US" dirty="0"/>
                <a:t>In pencil AND they’re </a:t>
              </a:r>
              <a:r>
                <a:rPr lang="en-US" sz="3600" dirty="0">
                  <a:latin typeface="Learning Curve" panose="02000000000000000000" pitchFamily="2" charset="0"/>
                </a:rPr>
                <a:t>in cursive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89" y="204513"/>
            <a:ext cx="10396882" cy="1388704"/>
          </a:xfrm>
        </p:spPr>
        <p:txBody>
          <a:bodyPr>
            <a:noAutofit/>
          </a:bodyPr>
          <a:lstStyle/>
          <a:p>
            <a:r>
              <a:rPr lang="en-US" sz="4400" b="1" dirty="0">
                <a:latin typeface="Arial Rounded MT Bold" panose="020F0704030504030204" pitchFamily="34" charset="0"/>
              </a:rPr>
              <a:t>Homework </a:t>
            </a:r>
            <a:br>
              <a:rPr lang="en-US" sz="4400" b="1" dirty="0">
                <a:latin typeface="Arial Rounded MT Bold" panose="020F0704030504030204" pitchFamily="34" charset="0"/>
              </a:rPr>
            </a:br>
            <a:r>
              <a:rPr lang="en-US" sz="3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(spelling/vocabulary spiral, math sheets/letters, writing, etc.)</a:t>
            </a:r>
            <a:endParaRPr lang="en-US" sz="44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85296" y="1666831"/>
            <a:ext cx="684899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lways In My Heart"/>
              </a:rPr>
              <a:t>Spelling and Vocabulary homework will stay the </a:t>
            </a:r>
          </a:p>
          <a:p>
            <a:r>
              <a:rPr lang="en-US" sz="2400" dirty="0">
                <a:latin typeface="Always In My Heart"/>
              </a:rPr>
              <a:t>same throughout the year.</a:t>
            </a:r>
          </a:p>
          <a:p>
            <a:endParaRPr lang="en-US" sz="2400" dirty="0">
              <a:latin typeface="Always In My Heart"/>
            </a:endParaRPr>
          </a:p>
          <a:p>
            <a:r>
              <a:rPr lang="en-US" sz="2400" dirty="0">
                <a:latin typeface="Always In My Heart"/>
              </a:rPr>
              <a:t>Math and writing homework will vary depending</a:t>
            </a:r>
          </a:p>
          <a:p>
            <a:r>
              <a:rPr lang="en-US" sz="2400" dirty="0">
                <a:latin typeface="Always In My Heart"/>
              </a:rPr>
              <a:t>on class progress on lessons, classroom</a:t>
            </a:r>
          </a:p>
          <a:p>
            <a:r>
              <a:rPr lang="en-US" sz="2400" dirty="0">
                <a:latin typeface="Always In My Heart"/>
              </a:rPr>
              <a:t>overall student needs, etc.</a:t>
            </a:r>
          </a:p>
          <a:p>
            <a:endParaRPr lang="en-US" sz="2400" dirty="0">
              <a:latin typeface="Always In My Heart"/>
            </a:endParaRPr>
          </a:p>
          <a:p>
            <a:r>
              <a:rPr lang="en-US" sz="2400" dirty="0">
                <a:latin typeface="Always In My Heart"/>
              </a:rPr>
              <a:t>Homework sheets come home the first day of </a:t>
            </a:r>
          </a:p>
          <a:p>
            <a:r>
              <a:rPr lang="en-US" sz="2400" dirty="0">
                <a:latin typeface="Always In My Heart"/>
              </a:rPr>
              <a:t>the week. This form should guide </a:t>
            </a:r>
            <a:r>
              <a:rPr lang="en-US" sz="2400" dirty="0" smtClean="0">
                <a:latin typeface="Always In My Heart"/>
              </a:rPr>
              <a:t>homework</a:t>
            </a:r>
          </a:p>
          <a:p>
            <a:r>
              <a:rPr lang="en-US" sz="2400" dirty="0" smtClean="0">
                <a:latin typeface="Always In My Heart"/>
              </a:rPr>
              <a:t>-changes</a:t>
            </a:r>
            <a:r>
              <a:rPr lang="en-US" sz="2400" dirty="0">
                <a:latin typeface="Always In My Heart"/>
              </a:rPr>
              <a:t> </a:t>
            </a:r>
            <a:r>
              <a:rPr lang="en-US" sz="2400" dirty="0" smtClean="0">
                <a:latin typeface="Always In My Heart"/>
              </a:rPr>
              <a:t>will </a:t>
            </a:r>
            <a:r>
              <a:rPr lang="en-US" sz="2400" dirty="0">
                <a:latin typeface="Always In My Heart"/>
              </a:rPr>
              <a:t>be indicated in the agenda/planner.</a:t>
            </a:r>
          </a:p>
        </p:txBody>
      </p:sp>
    </p:spTree>
    <p:extLst>
      <p:ext uri="{BB962C8B-B14F-4D97-AF65-F5344CB8AC3E}">
        <p14:creationId xmlns:p14="http://schemas.microsoft.com/office/powerpoint/2010/main" val="248723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REMINDERs-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Signed tests come home on Tuesday nights for your signature</a:t>
            </a:r>
          </a:p>
          <a:p>
            <a:r>
              <a:rPr lang="en-US" dirty="0"/>
              <a:t>Cold Reads will not be stapled in the packet-(we keep these in the writing binder to show progress over the entire year (they get harder)</a:t>
            </a:r>
          </a:p>
          <a:p>
            <a:r>
              <a:rPr lang="en-US" dirty="0"/>
              <a:t>Quarterly writing projects will be shown upon request and are part of the writing binder. They will not be coming home for a signature. We will share these at scheduled conferences or you can drop by to see them.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09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565</TotalTime>
  <Words>430</Words>
  <Application>Microsoft Office PowerPoint</Application>
  <PresentationFormat>Widescreen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Always In My Heart</vt:lpstr>
      <vt:lpstr>Arial</vt:lpstr>
      <vt:lpstr>Arial Rounded MT Bold</vt:lpstr>
      <vt:lpstr>Compass LT</vt:lpstr>
      <vt:lpstr>Impact</vt:lpstr>
      <vt:lpstr>Learning Curve</vt:lpstr>
      <vt:lpstr>Main Event</vt:lpstr>
      <vt:lpstr>PowerPoint Presentation</vt:lpstr>
      <vt:lpstr>3 Fourth Grade  Classrooms…</vt:lpstr>
      <vt:lpstr>Agenda items</vt:lpstr>
      <vt:lpstr>Websites  (Think Central, Ten Marks, Accelerated Reader, etc.-More sites to be added as needed)</vt:lpstr>
      <vt:lpstr>PowerPoint Presentation</vt:lpstr>
      <vt:lpstr>Book Project  (Book Selection, Time Frames, Project Choices, etc.)</vt:lpstr>
      <vt:lpstr>Forms for the book  Project and choices</vt:lpstr>
      <vt:lpstr>Homework  (spelling/vocabulary spiral, math sheets/letters, writing, etc.)</vt:lpstr>
      <vt:lpstr>REMINDERs-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Destiny Lorance</dc:creator>
  <cp:lastModifiedBy>Windows User</cp:lastModifiedBy>
  <cp:revision>26</cp:revision>
  <dcterms:created xsi:type="dcterms:W3CDTF">2016-08-15T02:11:20Z</dcterms:created>
  <dcterms:modified xsi:type="dcterms:W3CDTF">2016-09-01T19:21:53Z</dcterms:modified>
</cp:coreProperties>
</file>